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LibreOffice/25.2.5.2$Windows_X86_64 LibreOffice_project/03d19516eb2e1dd5d4ccd751a0d6f35f35e08022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2025-08-15T22:57:01Z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